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5"/>
  </p:notesMasterIdLst>
  <p:sldIdLst>
    <p:sldId id="385" r:id="rId3"/>
    <p:sldId id="410" r:id="rId4"/>
    <p:sldId id="411" r:id="rId5"/>
    <p:sldId id="418" r:id="rId6"/>
    <p:sldId id="456" r:id="rId7"/>
    <p:sldId id="457" r:id="rId8"/>
    <p:sldId id="419" r:id="rId9"/>
    <p:sldId id="453" r:id="rId10"/>
    <p:sldId id="351" r:id="rId11"/>
    <p:sldId id="422" r:id="rId12"/>
    <p:sldId id="454" r:id="rId13"/>
    <p:sldId id="455" r:id="rId14"/>
    <p:sldId id="436" r:id="rId15"/>
    <p:sldId id="434" r:id="rId16"/>
    <p:sldId id="435" r:id="rId17"/>
    <p:sldId id="384" r:id="rId18"/>
    <p:sldId id="450" r:id="rId19"/>
    <p:sldId id="458" r:id="rId20"/>
    <p:sldId id="459" r:id="rId21"/>
    <p:sldId id="403" r:id="rId22"/>
    <p:sldId id="405" r:id="rId23"/>
    <p:sldId id="407" r:id="rId24"/>
  </p:sldIdLst>
  <p:sldSz cx="9144000" cy="6858000" type="screen4x3"/>
  <p:notesSz cx="6858000" cy="9144000"/>
  <p:embeddedFontLst>
    <p:embeddedFont>
      <p:font typeface=".VnAvantH" pitchFamily="34" charset="0"/>
      <p:regular r:id="rId26"/>
      <p:bold r:id="rId27"/>
      <p:italic r:id="rId28"/>
      <p:boldItalic r:id="rId29"/>
    </p:embeddedFont>
    <p:embeddedFont>
      <p:font typeface="VNI-Avo" pitchFamily="2" charset="0"/>
      <p:regular r:id="rId30"/>
      <p:bold r:id="rId31"/>
      <p:italic r:id="rId32"/>
      <p:boldItalic r:id="rId33"/>
    </p:embeddedFont>
    <p:embeddedFont>
      <p:font typeface="Comic Sans MS" pitchFamily="66" charset="0"/>
      <p:regular r:id="rId34"/>
      <p:bold r:id="rId35"/>
      <p:italic r:id="rId36"/>
      <p:boldItalic r:id="rId37"/>
    </p:embeddedFont>
    <p:embeddedFont>
      <p:font typeface=".VnAvant" pitchFamily="34" charset="0"/>
      <p:regular r:id="rId38"/>
      <p:bold r:id="rId39"/>
      <p:italic r:id="rId40"/>
      <p:boldItalic r:id="rId41"/>
    </p:embeddedFont>
    <p:embeddedFont>
      <p:font typeface="HP-087" pitchFamily="34" charset="0"/>
      <p:bold r:id="rId42"/>
    </p:embeddedFont>
    <p:embeddedFont>
      <p:font typeface="HP001" pitchFamily="34" charset="-93"/>
      <p:regular r:id="rId43"/>
      <p:bold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.VnCooper" pitchFamily="34" charset="0"/>
      <p:regular r:id="rId49"/>
    </p:embeddedFont>
  </p:embeddedFontLst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4F7FD"/>
    <a:srgbClr val="FF9933"/>
    <a:srgbClr val="009900"/>
    <a:srgbClr val="00206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465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8236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5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91439" y="18445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t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ia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chôùp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1439" y="358841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on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coïp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1439" y="5506973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l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oáp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xe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3"/>
            <a:endCxn id="16" idx="1"/>
          </p:cNvCxnSpPr>
          <p:nvPr/>
        </p:nvCxnSpPr>
        <p:spPr bwMode="auto">
          <a:xfrm>
            <a:off x="2294685" y="2149317"/>
            <a:ext cx="3040775" cy="176597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3"/>
            <a:endCxn id="2" idx="1"/>
          </p:cNvCxnSpPr>
          <p:nvPr/>
        </p:nvCxnSpPr>
        <p:spPr bwMode="auto">
          <a:xfrm flipV="1">
            <a:off x="2294685" y="2014231"/>
            <a:ext cx="3040776" cy="18789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5" idx="1"/>
            <a:endCxn id="14" idx="3"/>
          </p:cNvCxnSpPr>
          <p:nvPr/>
        </p:nvCxnSpPr>
        <p:spPr bwMode="auto">
          <a:xfrm flipH="1">
            <a:off x="2294685" y="5811773"/>
            <a:ext cx="304077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61110" r="64347" b="31708"/>
          <a:stretch/>
        </p:blipFill>
        <p:spPr>
          <a:xfrm>
            <a:off x="5335461" y="1129632"/>
            <a:ext cx="3065773" cy="176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2" t="61291" r="37163" b="31527"/>
          <a:stretch/>
        </p:blipFill>
        <p:spPr>
          <a:xfrm>
            <a:off x="5335460" y="4927174"/>
            <a:ext cx="3065773" cy="176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6" t="61389" r="12699" b="31429"/>
          <a:stretch/>
        </p:blipFill>
        <p:spPr>
          <a:xfrm>
            <a:off x="5335460" y="3030691"/>
            <a:ext cx="3065773" cy="176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1507" y="3678380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NI-Avo" pitchFamily="2" charset="0"/>
              </a:rPr>
              <a:t>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136072" y="4044538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goùp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hoïp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hoäp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xoáp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ôïp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lôïp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8176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1507" y="3678380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NI-Avo" pitchFamily="2" charset="0"/>
              </a:rPr>
              <a:t>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163782" y="4044538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coïp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goùp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hoïp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hoäp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toáp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xoáp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ôïp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lôïp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-150493" y="57988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con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coïp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loáp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xe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tia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chôùp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5664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218" y="4286071"/>
            <a:ext cx="2747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o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ǈ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8732" y="1577876"/>
            <a:ext cx="1681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ô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ǈ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9932" y="4419600"/>
            <a:ext cx="168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ơ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ǈ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oo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364675"/>
            <a:ext cx="6553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ow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447800"/>
            <a:ext cx="6096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FF9933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o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p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oâp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ôp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9933"/>
                </a:solidFill>
                <a:latin typeface=".VnCooper" pitchFamily="34" charset="0"/>
              </a:rPr>
              <a:t>54</a:t>
            </a:r>
            <a:endParaRPr lang="vi-VN" sz="5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9587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98653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37172" y="2537629"/>
            <a:ext cx="2747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o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ǈ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6468" y="1430592"/>
            <a:ext cx="1681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ô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ǈ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5336" y="2539176"/>
            <a:ext cx="168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ơ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ǈ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98" y="3961488"/>
            <a:ext cx="4611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ẚố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ǈ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Κ</a:t>
            </a:r>
            <a:r>
              <a:rPr lang="el-GR" sz="7200" dirty="0" smtClean="0">
                <a:latin typeface="HP001" pitchFamily="34" charset="-93"/>
                <a:ea typeface="HP001" pitchFamily="34" charset="-93"/>
              </a:rPr>
              <a:t>;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4004" y="3976236"/>
            <a:ext cx="4611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Ǉia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ε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ớ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Τ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ǈ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7866956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o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p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oâp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ôp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6"/>
                </a:solidFill>
                <a:latin typeface=".VnCooper" pitchFamily="34" charset="0"/>
              </a:rPr>
              <a:t>54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4839" b="65555"/>
          <a:stretch/>
        </p:blipFill>
        <p:spPr>
          <a:xfrm>
            <a:off x="27708" y="0"/>
            <a:ext cx="9116291" cy="4343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858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9150" y="4648200"/>
            <a:ext cx="87734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raøo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loäp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ñoäp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tuï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hoïp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haùt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ñoùn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côn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ñaàu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muøa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ran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baøi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ca ì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oïp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ì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oïp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côø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loùp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ngoùp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bôi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laâu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laâu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ngoi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leân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ñôùp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819400" y="5105400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810000" y="5093110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772400" y="5127523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057400" y="5943600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029200" y="5943600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096000" y="5943600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31208" y="8139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Ao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hoà</a:t>
            </a:r>
            <a:endParaRPr lang="vi-VN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53333" r="6452" b="25556"/>
          <a:stretch/>
        </p:blipFill>
        <p:spPr>
          <a:xfrm>
            <a:off x="2964875" y="1745675"/>
            <a:ext cx="5619292" cy="23725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t="73996" r="19625" b="4893"/>
          <a:stretch/>
        </p:blipFill>
        <p:spPr>
          <a:xfrm>
            <a:off x="381000" y="4215245"/>
            <a:ext cx="5619292" cy="23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72222"/>
          <a:stretch/>
        </p:blipFill>
        <p:spPr>
          <a:xfrm>
            <a:off x="-27709" y="0"/>
            <a:ext cx="9171709" cy="3752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16" y="4152438"/>
            <a:ext cx="9185767" cy="1725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smtClean="0">
                <a:latin typeface="VNI-Avo" pitchFamily="2" charset="0"/>
              </a:rPr>
              <a:t>    </a:t>
            </a:r>
            <a:r>
              <a:rPr lang="en-US" sz="3800" b="1" dirty="0" err="1" smtClean="0">
                <a:latin typeface="VNI-Avo" pitchFamily="2" charset="0"/>
              </a:rPr>
              <a:t>Möa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raøo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loäp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ñoäp</a:t>
            </a:r>
            <a:r>
              <a:rPr lang="en-US" sz="3800" b="1" dirty="0" smtClean="0">
                <a:latin typeface="VNI-Avo" pitchFamily="2" charset="0"/>
              </a:rPr>
              <a:t>, </a:t>
            </a:r>
            <a:r>
              <a:rPr lang="en-US" sz="3800" b="1" dirty="0" err="1" smtClean="0">
                <a:latin typeface="VNI-Avo" pitchFamily="2" charset="0"/>
              </a:rPr>
              <a:t>eách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nhaùi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tuï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hoïp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thi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haùt</a:t>
            </a:r>
            <a:r>
              <a:rPr lang="en-US" sz="3800" b="1" dirty="0" smtClean="0">
                <a:latin typeface="VNI-Avo" pitchFamily="2" charset="0"/>
              </a:rPr>
              <a:t>, </a:t>
            </a:r>
            <a:r>
              <a:rPr lang="en-US" sz="3800" b="1" dirty="0" err="1" smtClean="0">
                <a:latin typeface="VNI-Avo" pitchFamily="2" charset="0"/>
              </a:rPr>
              <a:t>caù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côø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haù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mieäng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ñôùp</a:t>
            </a:r>
            <a:r>
              <a:rPr lang="en-US" sz="3800" b="1" dirty="0" smtClean="0">
                <a:latin typeface="VNI-Avo" pitchFamily="2" charset="0"/>
              </a:rPr>
              <a:t> </a:t>
            </a:r>
            <a:r>
              <a:rPr lang="en-US" sz="3800" b="1" dirty="0" err="1" smtClean="0">
                <a:latin typeface="VNI-Avo" pitchFamily="2" charset="0"/>
              </a:rPr>
              <a:t>möa</a:t>
            </a:r>
            <a:r>
              <a:rPr lang="en-US" sz="3800" b="1" dirty="0" smtClean="0">
                <a:latin typeface="VNI-Avo" pitchFamily="2" charset="0"/>
              </a:rPr>
              <a:t>.</a:t>
            </a:r>
            <a:endParaRPr lang="en-US" sz="3800" b="1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59116" y="400272"/>
            <a:ext cx="3048000" cy="777667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50463" y="4308340"/>
            <a:ext cx="8996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oâp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81227" y="4307872"/>
            <a:ext cx="1371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C0462"/>
                </a:solidFill>
                <a:latin typeface="VNI-Avo" pitchFamily="2" charset="0"/>
              </a:rPr>
              <a:t>op</a:t>
            </a:r>
            <a:endParaRPr lang="vi-VN" sz="40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1070" y="4301625"/>
            <a:ext cx="89960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oâp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7053" y="5175941"/>
            <a:ext cx="1371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VNI-Avo" pitchFamily="2" charset="0"/>
              </a:rPr>
              <a:t>ôp</a:t>
            </a:r>
            <a:endParaRPr lang="vi-VN" sz="4000" b="1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1507" y="3678380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NI-Avo" pitchFamily="2" charset="0"/>
              </a:rPr>
              <a:t>●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op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r>
              <a:rPr lang="en-US" sz="4800" b="1" dirty="0" smtClean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527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op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oâp</a:t>
            </a:r>
            <a:r>
              <a:rPr lang="en-US" b="1" dirty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63956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419" y="4191000"/>
            <a:ext cx="943381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oâp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hoäp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43C94E-0FA4-46D3-B1AD-918B668F34DC}"/>
              </a:ext>
            </a:extLst>
          </p:cNvPr>
          <p:cNvSpPr txBox="1"/>
          <p:nvPr/>
        </p:nvSpPr>
        <p:spPr>
          <a:xfrm flipH="1">
            <a:off x="1631346" y="4093734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hoäp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xmlns="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455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h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6038461" y="4471854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92384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968031" y="21336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goùp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hoïp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hoäp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xoáp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ôïp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lôïp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36190" y="3120379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876805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1507" y="3678380"/>
            <a:ext cx="9105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VNI-Avo" pitchFamily="2" charset="0"/>
              </a:rPr>
              <a:t>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136072" y="4044538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goùp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hoïp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hoäp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toáp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xoáp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ôïp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lôïp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2952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4789</TotalTime>
  <Words>302</Words>
  <Application>Microsoft Office PowerPoint</Application>
  <PresentationFormat>On-screen Show (4:3)</PresentationFormat>
  <Paragraphs>112</Paragraphs>
  <Slides>22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.VnAvantH</vt:lpstr>
      <vt:lpstr>VNI-Avo</vt:lpstr>
      <vt:lpstr>Comic Sans MS</vt:lpstr>
      <vt:lpstr>.VnAvant</vt:lpstr>
      <vt:lpstr>HP-087</vt:lpstr>
      <vt:lpstr>HP001</vt:lpstr>
      <vt:lpstr>Calibri</vt:lpstr>
      <vt:lpstr>.VnCooper</vt:lpstr>
      <vt:lpstr>Times New Roman</vt:lpstr>
      <vt:lpstr>Office Theme</vt:lpstr>
      <vt:lpstr>1_Default Design</vt:lpstr>
      <vt:lpstr>PowerPoint Presentation</vt:lpstr>
      <vt:lpstr>                   op    oâp  ôp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op   oâp    ôp</vt:lpstr>
      <vt:lpstr>PowerPoint Presentation</vt:lpstr>
      <vt:lpstr>PowerPoint Presentation</vt:lpstr>
      <vt:lpstr>PowerPoint Presentation</vt:lpstr>
      <vt:lpstr>PowerPoint Presentation</vt:lpstr>
      <vt:lpstr>Ao hoà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321</cp:revision>
  <dcterms:created xsi:type="dcterms:W3CDTF">2006-08-16T00:00:00Z</dcterms:created>
  <dcterms:modified xsi:type="dcterms:W3CDTF">2020-08-26T07:02:28Z</dcterms:modified>
</cp:coreProperties>
</file>